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02cbedf23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02cbedf23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702cbedf23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702cbedf23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02cbedf23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02cbedf23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02cbedf23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02cbedf23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02cbedf23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02cbedf23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02cbedf23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02cbedf23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701f0f8b33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701f0f8b33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02cbedf2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02cbedf2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02cbedf23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02cbedf23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02cbedf2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02cbedf2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02306ed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02306ed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2b0acd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2b0acd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2b0acd0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2b0acd0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02cbedf23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02cbedf23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hyperlink" Target="http://arcg.is/19GqXC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17.png"/><Relationship Id="rId5" Type="http://schemas.openxmlformats.org/officeDocument/2006/relationships/image" Target="../media/image12.png"/><Relationship Id="rId6" Type="http://schemas.openxmlformats.org/officeDocument/2006/relationships/hyperlink" Target="http://arcg.is/0zOzWC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Number: DC20075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Dataset: Ocean Cleanup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Connor Howard, Christopher Smith, Yixin Ye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" y="3643030"/>
            <a:ext cx="1981200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7025" y="3719225"/>
            <a:ext cx="2752725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Effective Group Sizes/Cleanup Types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Effectiveness measured by pound per person</a:t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1402" y="2406825"/>
            <a:ext cx="3294125" cy="219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5647" y="2624225"/>
            <a:ext cx="4229324" cy="19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Volume of Garbage Collected by State</a:t>
            </a:r>
            <a:endParaRPr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683349"/>
            <a:ext cx="6047400" cy="33537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/>
        </p:nvSpPr>
        <p:spPr>
          <a:xfrm>
            <a:off x="442375" y="352400"/>
            <a:ext cx="63132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http://arcg.is/19GqXC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Garbage Volume Collected Per Capita</a:t>
            </a:r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726246"/>
            <a:ext cx="6107375" cy="336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Common Trash Item for each State</a:t>
            </a:r>
            <a:endParaRPr/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1724550"/>
            <a:ext cx="7474126" cy="3201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Items (K-nearest Neighbors)</a:t>
            </a:r>
            <a:endParaRPr/>
          </a:p>
        </p:txBody>
      </p:sp>
      <p:sp>
        <p:nvSpPr>
          <p:cNvPr id="157" name="Google Shape;157;p26"/>
          <p:cNvSpPr txBox="1"/>
          <p:nvPr/>
        </p:nvSpPr>
        <p:spPr>
          <a:xfrm>
            <a:off x="83400" y="1816600"/>
            <a:ext cx="2365800" cy="29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Cigarette Butts: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Food Wrappers (candy, chips, etc.)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Bottle Caps (Plastic)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Beverage Bottles (Plastic)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Glass Pieces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Straws, Stirrers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Bottle Caps (Metal)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Beverage Bottles (Glass)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6"/>
          <p:cNvSpPr txBox="1"/>
          <p:nvPr/>
        </p:nvSpPr>
        <p:spPr>
          <a:xfrm>
            <a:off x="2449200" y="1816600"/>
            <a:ext cx="2122800" cy="27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Take Out/Away Containers (Foam):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Cups, Plates (Foam)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Cups, Plates (Plastic)</a:t>
            </a:r>
            <a:endParaRPr sz="1350">
              <a:highlight>
                <a:srgbClr val="FFFFFF"/>
              </a:highlight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Cups, Plates (Paper)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Tobacco Packaging/Wrap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Paper Bags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Construction Materials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Forks, Knives, Spoons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6"/>
          <p:cNvSpPr txBox="1"/>
          <p:nvPr/>
        </p:nvSpPr>
        <p:spPr>
          <a:xfrm>
            <a:off x="4572000" y="1816600"/>
            <a:ext cx="1911600" cy="26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Fishing Net &amp; Pieces: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Fishing Buoys, Pots &amp; Traps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Cigarette Lighters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Condoms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Appliances (refrigerators, washers, etc.)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Syringes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Diapers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Personal Hygiene (Clean Swell)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6622150" y="1816600"/>
            <a:ext cx="1985700" cy="28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Tampons/Tampon Applicators: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Syringes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Condoms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Appliances (refrigerators, washers, etc.)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Cigarette Lighters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Diapers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Personal Hygiene (Clean Swell)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highlight>
                  <a:srgbClr val="FFFFFF"/>
                </a:highlight>
              </a:rPr>
              <a:t>Toys</a:t>
            </a:r>
            <a:endParaRPr sz="135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Education/Outreach</a:t>
            </a:r>
            <a:endParaRPr/>
          </a:p>
        </p:txBody>
      </p:sp>
      <p:sp>
        <p:nvSpPr>
          <p:cNvPr id="166" name="Google Shape;166;p27"/>
          <p:cNvSpPr txBox="1"/>
          <p:nvPr>
            <p:ph idx="1" type="body"/>
          </p:nvPr>
        </p:nvSpPr>
        <p:spPr>
          <a:xfrm>
            <a:off x="471900" y="1919075"/>
            <a:ext cx="46716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Maine, Rhode Island, Oregon, Hawaii,</a:t>
            </a:r>
            <a:br>
              <a:rPr lang="en"/>
            </a:br>
            <a:r>
              <a:rPr lang="en"/>
              <a:t>Delaware, Alaska and New Hampshire</a:t>
            </a:r>
            <a:br>
              <a:rPr lang="en"/>
            </a:br>
            <a:r>
              <a:rPr lang="en"/>
              <a:t>a</a:t>
            </a:r>
            <a:r>
              <a:rPr lang="en"/>
              <a:t>re the leading states in getting children involved in these Cleanup activities.</a:t>
            </a:r>
            <a:endParaRPr/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6675" y="896175"/>
            <a:ext cx="3837325" cy="380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 About Dataset</a:t>
            </a:r>
            <a:endParaRPr/>
          </a:p>
        </p:txBody>
      </p:sp>
      <p:sp>
        <p:nvSpPr>
          <p:cNvPr id="76" name="Google Shape;76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Each piece of garbage collected was a whole piece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Each person in a group does equal amount of 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Each person only participated in one event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 is input by any person who has the app, so there is a greater chance for error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Went through and eliminated all outlier data, such as a single person picking up a single piece of trash weighing 10,000 pounds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Gathered 2019 U.S. population estimates from the U.S. Census Bureau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Locations of Trash Cleanups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889" y="1725725"/>
            <a:ext cx="5526188" cy="322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8075" y="3288775"/>
            <a:ext cx="2871000" cy="166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8075" y="1725731"/>
            <a:ext cx="2871001" cy="166824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471900" y="198125"/>
            <a:ext cx="2903700" cy="4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http://arcg.is/0zOzWC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Concentration of Trash by Pounds Collected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2675" y="1758200"/>
            <a:ext cx="5520549" cy="320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Events by Month</a:t>
            </a:r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375" y="2048650"/>
            <a:ext cx="8773251" cy="24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417975" y="78077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Pounds Per Month</a:t>
            </a:r>
            <a:endParaRPr/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313" y="1760001"/>
            <a:ext cx="8003419" cy="338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201700" y="6703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Volunteers by State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471900" y="1919075"/>
            <a:ext cx="30213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State Population taken from 2019 Population Estimates by U.S. Census Bureau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 rotWithShape="1">
          <a:blip r:embed="rId3">
            <a:alphaModFix/>
          </a:blip>
          <a:srcRect b="0" l="6768" r="0" t="0"/>
          <a:stretch/>
        </p:blipFill>
        <p:spPr>
          <a:xfrm>
            <a:off x="3989625" y="586850"/>
            <a:ext cx="2517925" cy="455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7548" y="586850"/>
            <a:ext cx="2636452" cy="455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139450" y="543150"/>
            <a:ext cx="50334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Pounds Per Person for Each State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213" y="1959375"/>
            <a:ext cx="6131475" cy="302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